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08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BE684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Enhancing Fraud Detection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 Synthetic Transactions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303740" y="346852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Generated by CTGAN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375666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Project – Data Generation &amp; Augmentation with Generative 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37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Aditi Bhoir – AI/ML Intern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558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12104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Objective: Addressing Class Imbalance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40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objective was to significantly improve credit card fraud detection accuracy, specifically tackling the critical challenge of extreme class imbalance in real-world transaction datasets.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49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69036"/>
            <a:ext cx="3230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Generative AI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5945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CTGAN (Conditional Tabular Generative Adversarial Network) to create highly realistic synthetic fraud transactions.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49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 the limited real fraud data with synthetically generated samples to balance the dataset.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49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69036"/>
            <a:ext cx="3425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Performance Boost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5945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 robust machine learning model on the augmented dataset to achieve superior recall and precision in fraud identification.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368" y="366355"/>
            <a:ext cx="3582353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&amp; Technical Stack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368" y="1049179"/>
            <a:ext cx="1369766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leveraged a robust set of Python libraries and development environments to facilitate data processing, model training, and visualization.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6368" y="1545431"/>
            <a:ext cx="199870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Libraries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66368" y="1928455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Versatile programming language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6368" y="2188131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&amp; NumPy: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manipulation and numerical operations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6368" y="2447806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Machine learning algorithms (e.g., Random Forest Classifier)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6368" y="2707481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SDV (CTGAN):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Synthetic Data Vault for generative modeling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66368" y="2967157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 &amp; Seaborn: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visualization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85340" y="1545431"/>
            <a:ext cx="247876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Environment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485340" y="1928455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Jupyter Notebook / Google Colab: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development and experimentation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485340" y="2188131"/>
            <a:ext cx="668631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(Planned for future work) API deployment for potential real-time integration</a:t>
            </a:r>
            <a:endParaRPr lang="en-US" sz="10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340" y="2551152"/>
            <a:ext cx="6686312" cy="6686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664" y="432673"/>
            <a:ext cx="6499503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Credit Card Fraud Dataset Overview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664" y="1238964"/>
            <a:ext cx="1352907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foundation of this project was a publicly available Kaggle dataset, which presented a classic challenge in fraud detection: severe class imbalance.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0664" y="1824752"/>
            <a:ext cx="241113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Specifications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50664" y="2276951"/>
            <a:ext cx="65726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Kaggle – Credit Card Fraud Detection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0664" y="2583537"/>
            <a:ext cx="65726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Approximately 285,000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0664" y="2890123"/>
            <a:ext cx="65726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V1 to V28 (anonymized principal components) + Time &amp; Amount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0664" y="3196709"/>
            <a:ext cx="65726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Column: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'Class' (0 = Normal, 1 = Fraud)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0664" y="3605570"/>
            <a:ext cx="280427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4444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Imbalance Challenge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50664" y="4057769"/>
            <a:ext cx="6572607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0.17%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the total transactions were actual fraud samples, making direct model training highly ineffective for detecting the minority class.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749" y="1844397"/>
            <a:ext cx="6572607" cy="657260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14749" y="8593931"/>
            <a:ext cx="65726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representation of the severe class imbalance in the dataset.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160" y="558760"/>
            <a:ext cx="976133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Methodology: From EDA to Augmentation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160" y="1600081"/>
            <a:ext cx="1320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followed a systematic approach, starting with exploratory data analysis and culminating in the generation and integration of synthetic data.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160" y="2479000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1160" y="2801422"/>
            <a:ext cx="6502479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711160" y="2948702"/>
            <a:ext cx="4396502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(EDA)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11160" y="3451622"/>
            <a:ext cx="65024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Quantified and visualized class imbalance.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1160" y="3847862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feature distributions using boxplots and heatmaps to identify patterns and anomalies.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16760" y="2479000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6760" y="2801422"/>
            <a:ext cx="6502479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1" name="Text 9"/>
          <p:cNvSpPr/>
          <p:nvPr/>
        </p:nvSpPr>
        <p:spPr>
          <a:xfrm>
            <a:off x="7416760" y="2948702"/>
            <a:ext cx="495431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Synthetic Data Generation (CTGAN)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416760" y="3451622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 the CTGAN model specifically on the minority class (fraudulent transactions).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16760" y="4173022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Generated 5,000 high-fidelity synthetic fraud samples, significantly boosting the minority class representation.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1160" y="5178862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1160" y="5501283"/>
            <a:ext cx="6502479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6" name="Text 14"/>
          <p:cNvSpPr/>
          <p:nvPr/>
        </p:nvSpPr>
        <p:spPr>
          <a:xfrm>
            <a:off x="711160" y="5648563"/>
            <a:ext cx="5143857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Augmentation &amp; Model Training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11160" y="61514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the original dataset with the newly generated synthetic fraud transactions.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160" y="68728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 a Random Forest Classifier on this augmented dataset, expecting improved generalization.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16760" y="5178862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6760" y="5501283"/>
            <a:ext cx="6502479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16760" y="5648563"/>
            <a:ext cx="3363516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16760" y="61514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Evaluated the model using key metrics: Precision, Recall, F1-Score, and ROC-AUC.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16760" y="68728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performance against a baseline model trained solely on the original, imbalanced data.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504"/>
            <a:ext cx="11257121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Performance: Synthetic Data's Impact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644" y="1736408"/>
            <a:ext cx="1308711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introduction of synthetic data dramatically improved the model's ability to detect fraud, particularly enhancing recall without significantly sacrificing precision.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644" y="2937986"/>
            <a:ext cx="6274594" cy="3902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1782" y="2910364"/>
            <a:ext cx="33074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591782" y="3544133"/>
            <a:ext cx="62745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Increased from 0.41 to 0.67, indicating significantly fewer missed fraud cases.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1782" y="4326850"/>
            <a:ext cx="6274594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Rose from 0.54 to 0.74, reflecting an overall improvement in model accuracy and balance between precision and recall.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1782" y="5462349"/>
            <a:ext cx="62745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Improved from 0.76 to 0.89, demonstrating enhanced discriminative power.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1782" y="6366272"/>
            <a:ext cx="6274594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strong improvement highlights the effectiveness of CTGAN-generated synthetic data for addressing class imbalance.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172" y="781526"/>
            <a:ext cx="7541538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AEE4B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Power of Synthetic Data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08447" y="1826419"/>
            <a:ext cx="7599640" cy="87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successfully demonstrated that augmenting real, imbalanced datasets with CTGAN-generated synthetic transactions profoundly improves the performance of fraud detection models.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5913" y="1621988"/>
            <a:ext cx="22860" cy="1280755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Shape 3"/>
          <p:cNvSpPr/>
          <p:nvPr/>
        </p:nvSpPr>
        <p:spPr>
          <a:xfrm>
            <a:off x="635913" y="3107174"/>
            <a:ext cx="3845243" cy="2370177"/>
          </a:xfrm>
          <a:prstGeom prst="roundRect">
            <a:avLst>
              <a:gd name="adj" fmla="val 3220"/>
            </a:avLst>
          </a:prstGeom>
          <a:solidFill>
            <a:srgbClr val="E1E1EA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25222" y="3296483"/>
            <a:ext cx="545068" cy="545068"/>
          </a:xfrm>
          <a:prstGeom prst="roundRect">
            <a:avLst>
              <a:gd name="adj" fmla="val 16774211"/>
            </a:avLst>
          </a:prstGeom>
          <a:solidFill>
            <a:srgbClr val="4D4D4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22" y="3415665"/>
            <a:ext cx="245269" cy="3065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5222" y="4023241"/>
            <a:ext cx="227147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Detection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25222" y="4416147"/>
            <a:ext cx="346662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higher recall and overall F1-score in identifying fraudulent activities.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662845" y="3107174"/>
            <a:ext cx="3845243" cy="2370177"/>
          </a:xfrm>
          <a:prstGeom prst="roundRect">
            <a:avLst>
              <a:gd name="adj" fmla="val 3220"/>
            </a:avLst>
          </a:prstGeom>
          <a:solidFill>
            <a:srgbClr val="E1E1EA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4852154" y="3296483"/>
            <a:ext cx="545068" cy="545068"/>
          </a:xfrm>
          <a:prstGeom prst="roundRect">
            <a:avLst>
              <a:gd name="adj" fmla="val 16774211"/>
            </a:avLst>
          </a:prstGeom>
          <a:solidFill>
            <a:srgbClr val="4D4D4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3415665"/>
            <a:ext cx="245269" cy="3065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52154" y="4023241"/>
            <a:ext cx="227147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Privacy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4852154" y="4416147"/>
            <a:ext cx="3466624" cy="87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data provides a powerful alternative for model training while preserving sensitive real data.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35913" y="5659041"/>
            <a:ext cx="7872174" cy="1788914"/>
          </a:xfrm>
          <a:prstGeom prst="roundRect">
            <a:avLst>
              <a:gd name="adj" fmla="val 4266"/>
            </a:avLst>
          </a:prstGeom>
          <a:solidFill>
            <a:srgbClr val="E1E1EA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825222" y="5848350"/>
            <a:ext cx="545068" cy="545068"/>
          </a:xfrm>
          <a:prstGeom prst="roundRect">
            <a:avLst>
              <a:gd name="adj" fmla="val 16774211"/>
            </a:avLst>
          </a:prstGeom>
          <a:solidFill>
            <a:srgbClr val="4D4D4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22" y="5967532"/>
            <a:ext cx="245269" cy="3065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25222" y="6575108"/>
            <a:ext cx="227147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825222" y="6968014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Validates Generative AI as a scalable solution for data augmentation in various domains.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Aditi Bhoir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2025-09-07T15:02:45Z</dcterms:created>
  <dcterms:modified xsi:type="dcterms:W3CDTF">2025-09-07T15:02:45Z</dcterms:modified>
</cp:coreProperties>
</file>